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84" r:id="rId7"/>
    <p:sldId id="261" r:id="rId8"/>
    <p:sldId id="263" r:id="rId9"/>
    <p:sldId id="282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14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29600" cy="2189163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41763"/>
            <a:ext cx="8229600" cy="2189162"/>
          </a:xfrm>
        </p:spPr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1FD4B3-FD0F-CD47-91EE-D14D0AD197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1135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Sleep de afbeelding naar de tijdelijke aanduiding of 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05-01-16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7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jpeg"/><Relationship Id="rId12" Type="http://schemas.openxmlformats.org/officeDocument/2006/relationships/hyperlink" Target="http://images.google.nl/imgres?imgurl=http://www.muziekmetropool.nl/foto/producten/thumbs/stage55hhq7web.jpg&amp;imgrefurl=http://www.muziekmetropool.nl/webwinkel/producten/producten.php?catid=39&amp;merkid=14&amp;h=150&amp;w=150&amp;sz=4&amp;hl=nl&amp;start=24&amp;tbnid=D4K2rhd7aerEvM:&amp;tbnh=96&amp;tbnw=96&amp;prev=/images?q=zang+mic&amp;start=20&amp;gbv=2&amp;ndsp=20&amp;svnum=10&amp;hl=nl&amp;sa=N" TargetMode="External"/><Relationship Id="rId13" Type="http://schemas.openxmlformats.org/officeDocument/2006/relationships/image" Target="../media/image12.jpeg"/><Relationship Id="rId14" Type="http://schemas.openxmlformats.org/officeDocument/2006/relationships/hyperlink" Target="http://images.google.nl/imgres?imgurl=http://www.at-mix.de/images/glossar/synthesizer.jpg&amp;imgrefurl=http://www.at-mix.de/synthesizer.htm&amp;h=250&amp;w=473&amp;sz=11&amp;hl=nl&amp;start=2&amp;um=1&amp;tbnid=taNWlvk7VVBMXM:&amp;tbnh=68&amp;tbnw=129&amp;prev=/images?q=synthesizer&amp;svnum=10&amp;um=1&amp;hl=nl" TargetMode="External"/><Relationship Id="rId15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images.google.nl/imgres?imgurl=http://www.pianop.be/piano.gif&amp;imgrefurl=http://www.pianop.be/&amp;h=271&amp;w=280&amp;sz=19&amp;hl=nl&amp;start=1&amp;tbnid=MT-f_h_usT0DEM:&amp;tbnh=110&amp;tbnw=114&amp;prev=/images?q=piano&amp;gbv=2&amp;svnum=10&amp;hl=nl" TargetMode="External"/><Relationship Id="rId3" Type="http://schemas.openxmlformats.org/officeDocument/2006/relationships/image" Target="../media/image7.jpeg"/><Relationship Id="rId4" Type="http://schemas.openxmlformats.org/officeDocument/2006/relationships/hyperlink" Target="http://images.google.nl/imgres?imgurl=http://www.spreekbeurten.info/gitaar5.gif&amp;imgrefurl=http://www.spreekbeurten.info/gitaar.html&amp;h=189&amp;w=273&amp;sz=17&amp;hl=nl&amp;start=2&amp;tbnid=ULneP1aUMDjrKM:&amp;tbnh=78&amp;tbnw=113&amp;prev=/images?q=gitaar&amp;gbv=2&amp;svnum=10&amp;hl=nl" TargetMode="External"/><Relationship Id="rId5" Type="http://schemas.openxmlformats.org/officeDocument/2006/relationships/image" Target="../media/image8.jpeg"/><Relationship Id="rId6" Type="http://schemas.openxmlformats.org/officeDocument/2006/relationships/hyperlink" Target="http://images.google.nl/imgres?imgurl=http://www.nrc.nl/W2/Foto/gitaar.jpg&amp;imgrefurl=http://www.nrc.nl/W2/Nieuws/2001/01/19/Vp/cs.html&amp;h=218&amp;w=370&amp;sz=7&amp;hl=nl&amp;start=4&amp;tbnid=gId6vGs74qtwqM:&amp;tbnh=72&amp;tbnw=122&amp;prev=/images?q=gitaar&amp;gbv=2&amp;svnum=10&amp;hl=nl" TargetMode="External"/><Relationship Id="rId7" Type="http://schemas.openxmlformats.org/officeDocument/2006/relationships/image" Target="../media/image9.jpeg"/><Relationship Id="rId8" Type="http://schemas.openxmlformats.org/officeDocument/2006/relationships/hyperlink" Target="http://images.google.nl/imgres?imgurl=http://www.eendracht-renkum.nl/eendracht/permanent/instrument/drumstel.jpg&amp;imgrefurl=http://www.eendracht-renkum.nl/eendracht/permanent/instrument/instr.html&amp;h=302&amp;w=302&amp;sz=21&amp;hl=nl&amp;start=3&amp;tbnid=W-RCVkSROM1m7M:&amp;tbnh=116&amp;tbnw=116&amp;prev=/images?q=drumstel&amp;gbv=2&amp;svnum=10&amp;hl=nl" TargetMode="External"/><Relationship Id="rId9" Type="http://schemas.openxmlformats.org/officeDocument/2006/relationships/image" Target="../media/image10.jpeg"/><Relationship Id="rId10" Type="http://schemas.openxmlformats.org/officeDocument/2006/relationships/hyperlink" Target="http://images.google.nl/imgres?imgurl=http://www.popschoolmaastricht.nl/images/basgitaar_yamaha_6snaar.gif&amp;imgrefurl=http://www.popschoolmaastricht.nl/college_basgitaar.htm&amp;h=200&amp;w=410&amp;sz=24&amp;hl=nl&amp;start=1&amp;tbnid=FxFWlriOx109VM:&amp;tbnh=61&amp;tbnw=125&amp;prev=/images?q=basgitaar&amp;gbv=2&amp;svnum=10&amp;hl=n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jpeg"/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mtClean="0"/>
              <a:t>Klankkleur- </a:t>
            </a:r>
            <a:r>
              <a:rPr lang="nl-NL" dirty="0" smtClean="0"/>
              <a:t>timbre-sound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68829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5" name="Afbeelding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721" y="837825"/>
            <a:ext cx="7458424" cy="497289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2170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Klankkleur (ook wel </a:t>
            </a:r>
            <a:r>
              <a:rPr lang="nl-NL" dirty="0" smtClean="0"/>
              <a:t>timbre of sound) </a:t>
            </a:r>
            <a:r>
              <a:rPr lang="nl-NL" dirty="0"/>
              <a:t>is het specifieke muzikale geluid van een instrument of stem. De klankkleur zorgt er voor dat je bijvoorbeeld het verschil hoort tussen een viool en een piano.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340745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Houtblazers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2286000" y="2551837"/>
            <a:ext cx="4572000" cy="1754327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r>
              <a:rPr lang="nl-NL" dirty="0"/>
              <a:t>Dwarsfluit</a:t>
            </a:r>
          </a:p>
          <a:p>
            <a:r>
              <a:rPr lang="nl-NL" dirty="0"/>
              <a:t> </a:t>
            </a:r>
          </a:p>
        </p:txBody>
      </p:sp>
      <p:pic>
        <p:nvPicPr>
          <p:cNvPr id="9" name="Tijdelijke aanduiding voor inhoud 8"/>
          <p:cNvPicPr>
            <a:picLocks noGrp="1" noChangeAspect="1"/>
          </p:cNvPicPr>
          <p:nvPr>
            <p:ph idx="1"/>
          </p:nvPr>
        </p:nvPicPr>
        <p:blipFill>
          <a:blip r:embed="rId2"/>
          <a:srcRect l="-32915" r="-32915"/>
          <a:stretch>
            <a:fillRect/>
          </a:stretch>
        </p:blipFill>
        <p:spPr>
          <a:xfrm>
            <a:off x="-1164196" y="1600200"/>
            <a:ext cx="8229600" cy="4525963"/>
          </a:xfrm>
        </p:spPr>
      </p:pic>
      <p:pic>
        <p:nvPicPr>
          <p:cNvPr id="10" name="Afbeelding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904" y="2091559"/>
            <a:ext cx="1905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90886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Koperblazers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2746" r="2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262601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Strijkinstrumenten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-87118" r="-871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607362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Snaarinstrumenten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-39709" r="-3970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780068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Slaginstrumenten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rcRect l="-15250" r="-1525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0951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Popinstrumenten</a:t>
            </a:r>
            <a:endParaRPr lang="en-GB" b="1" dirty="0">
              <a:solidFill>
                <a:schemeClr val="tx1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>
              <a:defRPr/>
            </a:pPr>
            <a:endParaRPr lang="en-US" sz="2800" dirty="0">
              <a:latin typeface="Verdana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  <a:defRPr/>
            </a:pPr>
            <a:endParaRPr lang="en-GB" sz="2800" dirty="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9700" name="Picture 5" descr="piano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4076700"/>
            <a:ext cx="1085850" cy="104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Picture 7" descr="gitaar5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85800"/>
            <a:ext cx="1368425" cy="944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3" name="Picture 8" descr="gitaar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2556" y="3598862"/>
            <a:ext cx="16192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9" descr="drumstel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5431" y="3717926"/>
            <a:ext cx="1366838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10" descr="basgitaar_yamaha_6snaar">
            <a:hlinkClick r:id="rId10"/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3938" y="5387975"/>
            <a:ext cx="1512888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11" descr="stage55hhq7web">
            <a:hlinkClick r:id="rId12"/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2050" y="2032634"/>
            <a:ext cx="1131888" cy="1131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3" name="Picture 18" descr="synthesizer">
            <a:hlinkClick r:id="rId14"/>
          </p:cNvPr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333"/>
          <a:stretch>
            <a:fillRect/>
          </a:stretch>
        </p:blipFill>
        <p:spPr bwMode="auto">
          <a:xfrm>
            <a:off x="4752181" y="2271713"/>
            <a:ext cx="194468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34082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Samenstelling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bv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: BAND </a:t>
            </a:r>
            <a:r>
              <a:rPr lang="en-US" sz="3200" dirty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- </a:t>
            </a:r>
            <a:r>
              <a:rPr lang="en-US" sz="3200" dirty="0" smtClean="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rPr>
              <a:t>ORKEST</a:t>
            </a:r>
            <a:r>
              <a:rPr lang="en-US" sz="3200" dirty="0" smtClean="0"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endParaRPr lang="en-GB" sz="3200" dirty="0"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  <a:defRPr/>
            </a:pPr>
            <a:r>
              <a:rPr lang="en-US" sz="2800">
                <a:latin typeface="Verdana" charset="0"/>
                <a:ea typeface="ＭＳ Ｐゴシック" charset="0"/>
                <a:cs typeface="ＭＳ Ｐゴシック" charset="0"/>
              </a:rPr>
              <a:t>.</a:t>
            </a:r>
            <a:endParaRPr lang="en-GB" sz="2800">
              <a:latin typeface="Verdana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30723" name="Picture 4" descr="Foto: Franke de Jong - Heerenve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3860800"/>
            <a:ext cx="77041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5" descr="Knappe%20mannen%20ban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26" t="17371" r="5482" b="8055"/>
          <a:stretch>
            <a:fillRect/>
          </a:stretch>
        </p:blipFill>
        <p:spPr bwMode="auto">
          <a:xfrm>
            <a:off x="755650" y="1268413"/>
            <a:ext cx="3960813" cy="2160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jazztri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41" t="10260" r="1955" b="7948"/>
          <a:stretch>
            <a:fillRect/>
          </a:stretch>
        </p:blipFill>
        <p:spPr bwMode="auto">
          <a:xfrm>
            <a:off x="4932363" y="1268413"/>
            <a:ext cx="3384550" cy="216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11731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Zwart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Zwart .thmx</Template>
  <TotalTime>19</TotalTime>
  <Words>57</Words>
  <Application>Microsoft Macintosh PowerPoint</Application>
  <PresentationFormat>Diavoorstelling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 Zwart </vt:lpstr>
      <vt:lpstr>Klankkleur- timbre-sound</vt:lpstr>
      <vt:lpstr>PowerPoint-presentatie</vt:lpstr>
      <vt:lpstr>Houtblazers</vt:lpstr>
      <vt:lpstr>Koperblazers</vt:lpstr>
      <vt:lpstr>Strijkinstrumenten</vt:lpstr>
      <vt:lpstr>Snaarinstrumenten</vt:lpstr>
      <vt:lpstr>Slaginstrumenten</vt:lpstr>
      <vt:lpstr>Popinstrumenten</vt:lpstr>
      <vt:lpstr>Samenstelling bv: BAND - ORKEST </vt:lpstr>
      <vt:lpstr>PowerPoint-presentatie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Klankkleuk- timbre-sound</dc:title>
  <dc:creator>ATC</dc:creator>
  <cp:lastModifiedBy>ATC</cp:lastModifiedBy>
  <cp:revision>11</cp:revision>
  <dcterms:created xsi:type="dcterms:W3CDTF">2016-01-03T16:20:54Z</dcterms:created>
  <dcterms:modified xsi:type="dcterms:W3CDTF">2016-01-05T10:56:33Z</dcterms:modified>
</cp:coreProperties>
</file>